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04D7-0B9E-40B8-83A1-14CE6115E2A3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B012-B7E5-4B9D-B1A2-8CD6F429F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0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704D7-0B9E-40B8-83A1-14CE6115E2A3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7B012-B7E5-4B9D-B1A2-8CD6F429F3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7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8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8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5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31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9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5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smtClean="0"/>
              <a:t>第</a:t>
            </a:r>
            <a:r>
              <a:rPr kumimoji="0" lang="en-US" altLang="zh-CN" b="1" smtClean="0"/>
              <a:t>9</a:t>
            </a:r>
            <a:r>
              <a:rPr kumimoji="0" lang="zh-CN" altLang="en-US" b="1" smtClean="0"/>
              <a:t>章 作业调度</a:t>
            </a:r>
            <a:r>
              <a:rPr kumimoji="1" lang="zh-CN" altLang="en-US" smtClean="0"/>
              <a:t>问题</a:t>
            </a:r>
            <a:endParaRPr kumimoji="0" lang="zh-CN" altLang="en-US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8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2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1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6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zh-CN" altLang="en-US" b="1" smtClean="0"/>
              <a:t>第</a:t>
            </a:r>
            <a:r>
              <a:rPr kumimoji="0" lang="en-US" altLang="zh-CN" b="1" smtClean="0"/>
              <a:t>9</a:t>
            </a:r>
            <a:r>
              <a:rPr lang="zh-CN" altLang="en-US" smtClean="0"/>
              <a:t>章 作业调度问题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4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3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8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36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2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0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9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51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74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4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9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64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63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9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1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38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95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47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69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88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4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8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97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05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7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2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8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3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全屏显示(4:3)</PresentationFormat>
  <Paragraphs>3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主题​​</vt:lpstr>
      <vt:lpstr>组合优化理论</vt:lpstr>
      <vt:lpstr>第9章 作业调度问题</vt:lpstr>
      <vt:lpstr>第9章 作业调度问题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2018-12-26T16:10:42Z</dcterms:created>
  <dcterms:modified xsi:type="dcterms:W3CDTF">2018-12-26T16:10:43Z</dcterms:modified>
</cp:coreProperties>
</file>